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1" r:id="rId6"/>
    <p:sldId id="266" r:id="rId7"/>
    <p:sldId id="271" r:id="rId8"/>
    <p:sldId id="262" r:id="rId9"/>
    <p:sldId id="280" r:id="rId10"/>
    <p:sldId id="277" r:id="rId11"/>
    <p:sldId id="279" r:id="rId12"/>
    <p:sldId id="274" r:id="rId13"/>
    <p:sldId id="276" r:id="rId14"/>
    <p:sldId id="275" r:id="rId15"/>
    <p:sldId id="26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5F2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2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6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dasamy, Sakthiraj" userId="aa318bdf-e9e9-45d0-a434-abe82f66f5ae" providerId="ADAL" clId="{4DBD3A47-55ED-4D13-9082-F468DE58E1B0}"/>
    <pc:docChg chg="undo custSel delSld modSld">
      <pc:chgData name="Kandasamy, Sakthiraj" userId="aa318bdf-e9e9-45d0-a434-abe82f66f5ae" providerId="ADAL" clId="{4DBD3A47-55ED-4D13-9082-F468DE58E1B0}" dt="2025-02-22T19:32:57.968" v="73" actId="1035"/>
      <pc:docMkLst>
        <pc:docMk/>
      </pc:docMkLst>
      <pc:sldChg chg="del">
        <pc:chgData name="Kandasamy, Sakthiraj" userId="aa318bdf-e9e9-45d0-a434-abe82f66f5ae" providerId="ADAL" clId="{4DBD3A47-55ED-4D13-9082-F468DE58E1B0}" dt="2025-02-22T19:32:26.716" v="0" actId="2696"/>
        <pc:sldMkLst>
          <pc:docMk/>
          <pc:sldMk cId="4238082512" sldId="267"/>
        </pc:sldMkLst>
      </pc:sldChg>
      <pc:sldChg chg="del">
        <pc:chgData name="Kandasamy, Sakthiraj" userId="aa318bdf-e9e9-45d0-a434-abe82f66f5ae" providerId="ADAL" clId="{4DBD3A47-55ED-4D13-9082-F468DE58E1B0}" dt="2025-02-22T19:32:26.716" v="0" actId="2696"/>
        <pc:sldMkLst>
          <pc:docMk/>
          <pc:sldMk cId="3592204357" sldId="268"/>
        </pc:sldMkLst>
      </pc:sldChg>
      <pc:sldChg chg="del">
        <pc:chgData name="Kandasamy, Sakthiraj" userId="aa318bdf-e9e9-45d0-a434-abe82f66f5ae" providerId="ADAL" clId="{4DBD3A47-55ED-4D13-9082-F468DE58E1B0}" dt="2025-02-22T19:32:26.716" v="0" actId="2696"/>
        <pc:sldMkLst>
          <pc:docMk/>
          <pc:sldMk cId="1656460857" sldId="273"/>
        </pc:sldMkLst>
      </pc:sldChg>
      <pc:sldChg chg="modSp mod">
        <pc:chgData name="Kandasamy, Sakthiraj" userId="aa318bdf-e9e9-45d0-a434-abe82f66f5ae" providerId="ADAL" clId="{4DBD3A47-55ED-4D13-9082-F468DE58E1B0}" dt="2025-02-22T19:32:57.968" v="73" actId="1035"/>
        <pc:sldMkLst>
          <pc:docMk/>
          <pc:sldMk cId="3812233599" sldId="277"/>
        </pc:sldMkLst>
        <pc:spChg chg="mod">
          <ac:chgData name="Kandasamy, Sakthiraj" userId="aa318bdf-e9e9-45d0-a434-abe82f66f5ae" providerId="ADAL" clId="{4DBD3A47-55ED-4D13-9082-F468DE58E1B0}" dt="2025-02-22T19:32:57.968" v="73" actId="1035"/>
          <ac:spMkLst>
            <pc:docMk/>
            <pc:sldMk cId="3812233599" sldId="277"/>
            <ac:spMk id="15" creationId="{B6FAF714-5F16-C82E-DB36-665EFD60E2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77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9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3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5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22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6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36AE4-EB98-4FF5-03AF-5E154F45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86824-C907-724F-6CB3-B4E6B9F15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905BE-E92B-1194-D8E4-214F1AC33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0855A-90FE-0E4C-2EC4-724522C4C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8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99722-996E-3825-3AA8-D2C07A0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FA868-B6D1-DFBB-C30C-A08F90DCD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DBC33D-E1AB-57A9-5E44-67961D16A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A0B27-D483-B736-05F0-0C8BD77113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5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39690-5029-E3E6-54E1-D854FACDA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7F14F4-AFC2-3DB3-C04E-4B5204CD4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E8A78-F626-5AF8-0506-8D7F37EEC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80BB9-2569-8D4C-E658-5A77327A8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4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3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wallpaperflare.com/wtf-illustration-red-panda-china-winnie-the-pooh-the-question-mark-wallpaper-gkbq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55" y="4798143"/>
            <a:ext cx="4325106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 </a:t>
            </a:r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 </a:t>
            </a:r>
            <a:r>
              <a:rPr lang="en-US" sz="6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JARVIS”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5591" y="4594025"/>
            <a:ext cx="4412917" cy="1424103"/>
          </a:xfrm>
        </p:spPr>
        <p:txBody>
          <a:bodyPr>
            <a:noAutofit/>
          </a:bodyPr>
          <a:lstStyle/>
          <a:p>
            <a:r>
              <a:rPr lang="en-US" sz="2400" b="1" cap="none" dirty="0">
                <a:solidFill>
                  <a:srgbClr val="7CEBFF"/>
                </a:solidFill>
              </a:rPr>
              <a:t>Sakthiraj Kandasamy</a:t>
            </a:r>
          </a:p>
          <a:p>
            <a:r>
              <a:rPr lang="en-US" sz="2400" b="1" cap="none" dirty="0">
                <a:solidFill>
                  <a:srgbClr val="7CEBFF"/>
                </a:solidFill>
              </a:rPr>
              <a:t>Sundaram </a:t>
            </a:r>
            <a:r>
              <a:rPr lang="en-US" sz="2400" b="1" cap="none" dirty="0" err="1">
                <a:solidFill>
                  <a:srgbClr val="7CEBFF"/>
                </a:solidFill>
              </a:rPr>
              <a:t>Duraisamy</a:t>
            </a:r>
            <a:endParaRPr lang="en-US" sz="2400" b="1" cap="none" dirty="0">
              <a:solidFill>
                <a:srgbClr val="7CEBFF"/>
              </a:solidFill>
            </a:endParaRPr>
          </a:p>
          <a:p>
            <a:r>
              <a:rPr lang="en-US" sz="2400" b="1" cap="none" dirty="0">
                <a:solidFill>
                  <a:srgbClr val="7CEBFF"/>
                </a:solidFill>
              </a:rPr>
              <a:t>Praveen Suresh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214C40C-BEDD-EF21-F1E3-CBFB761CBDC5}"/>
              </a:ext>
            </a:extLst>
          </p:cNvPr>
          <p:cNvSpPr txBox="1">
            <a:spLocks/>
          </p:cNvSpPr>
          <p:nvPr/>
        </p:nvSpPr>
        <p:spPr>
          <a:xfrm>
            <a:off x="4276786" y="5053834"/>
            <a:ext cx="2598573" cy="6587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none" dirty="0">
                <a:solidFill>
                  <a:srgbClr val="7CEBFF"/>
                </a:solidFill>
              </a:rPr>
              <a:t>a project by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7F43C5-F74B-8B4F-74CB-8BF299C2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6" y="706298"/>
            <a:ext cx="11017773" cy="55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8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193F6-FEF1-916E-4EDC-4AECBA08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33"/>
          <a:stretch/>
        </p:blipFill>
        <p:spPr>
          <a:xfrm>
            <a:off x="706427" y="993058"/>
            <a:ext cx="10558936" cy="55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64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513" y="5281960"/>
            <a:ext cx="4909445" cy="68951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cap="none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Questions welcome…</a:t>
            </a:r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9" name="Picture 18" descr="A pile of question marks&#10;&#10;Description automatically generated">
            <a:extLst>
              <a:ext uri="{FF2B5EF4-FFF2-40B4-BE49-F238E27FC236}">
                <a16:creationId xmlns:a16="http://schemas.microsoft.com/office/drawing/2014/main" id="{22ADDF58-0014-6B09-DD68-0D0F7EC01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4601" y="583636"/>
            <a:ext cx="11324611" cy="44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1684" y="3692013"/>
            <a:ext cx="3173888" cy="1746761"/>
          </a:xfrm>
        </p:spPr>
        <p:txBody>
          <a:bodyPr>
            <a:normAutofit lnSpcReduction="10000"/>
          </a:bodyPr>
          <a:lstStyle/>
          <a:p>
            <a:r>
              <a:rPr lang="en-US" sz="2000" b="1" i="1" cap="none" dirty="0">
                <a:solidFill>
                  <a:schemeClr val="bg2"/>
                </a:solidFill>
              </a:rPr>
              <a:t>From…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cap="none" dirty="0">
                <a:solidFill>
                  <a:schemeClr val="bg2"/>
                </a:solidFill>
              </a:rPr>
              <a:t>Sakthiraj Kandasamy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cap="none" dirty="0">
                <a:solidFill>
                  <a:schemeClr val="bg2"/>
                </a:solidFill>
              </a:rPr>
              <a:t>Sundaram </a:t>
            </a:r>
            <a:r>
              <a:rPr lang="en-US" sz="2000" b="1" i="1" cap="none" dirty="0" err="1">
                <a:solidFill>
                  <a:schemeClr val="bg2"/>
                </a:solidFill>
              </a:rPr>
              <a:t>Duraisamy</a:t>
            </a:r>
            <a:endParaRPr lang="en-US" sz="2000" b="1" i="1" cap="none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cap="none" dirty="0">
                <a:solidFill>
                  <a:schemeClr val="bg2"/>
                </a:solidFill>
              </a:rPr>
              <a:t>Praveen Suresh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8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29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ANGER. Background concept wordcloud illustration. Print concept word  cloud. Graphic collage Stock Vector Image &amp; Art - Alamy">
            <a:extLst>
              <a:ext uri="{FF2B5EF4-FFF2-40B4-BE49-F238E27FC236}">
                <a16:creationId xmlns:a16="http://schemas.microsoft.com/office/drawing/2014/main" id="{AC47574C-514D-EDE5-9755-62666D787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6" b="25701"/>
          <a:stretch/>
        </p:blipFill>
        <p:spPr bwMode="auto">
          <a:xfrm>
            <a:off x="722347" y="645707"/>
            <a:ext cx="10747306" cy="6045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4B7C793-C5D8-ED96-3B91-1E14CC8FB5E9}"/>
              </a:ext>
            </a:extLst>
          </p:cNvPr>
          <p:cNvGrpSpPr/>
          <p:nvPr/>
        </p:nvGrpSpPr>
        <p:grpSpPr>
          <a:xfrm>
            <a:off x="923956" y="803476"/>
            <a:ext cx="10344087" cy="5818550"/>
            <a:chOff x="1847912" y="1039450"/>
            <a:chExt cx="10344087" cy="5818550"/>
          </a:xfrm>
        </p:grpSpPr>
        <p:pic>
          <p:nvPicPr>
            <p:cNvPr id="1026" name="Picture 2" descr="I Am Iron Man. Scene - Tony Snaps His, Iron Man Last Scene HD wallpaper |  Pxfuel">
              <a:extLst>
                <a:ext uri="{FF2B5EF4-FFF2-40B4-BE49-F238E27FC236}">
                  <a16:creationId xmlns:a16="http://schemas.microsoft.com/office/drawing/2014/main" id="{AC0EFF27-8855-FAF0-4A76-453781D6D4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47912" y="1039450"/>
              <a:ext cx="10344087" cy="5818550"/>
            </a:xfrm>
            <a:prstGeom prst="rect">
              <a:avLst/>
            </a:prstGeom>
            <a:solidFill>
              <a:srgbClr val="FFFFFF"/>
            </a:solidFill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197A3CC-7644-9419-511F-05DE4A46FE62}"/>
                </a:ext>
              </a:extLst>
            </p:cNvPr>
            <p:cNvGrpSpPr/>
            <p:nvPr/>
          </p:nvGrpSpPr>
          <p:grpSpPr>
            <a:xfrm>
              <a:off x="1847912" y="1039450"/>
              <a:ext cx="5039969" cy="1422835"/>
              <a:chOff x="181926" y="341694"/>
              <a:chExt cx="5039969" cy="14228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28A4C5-DED9-0844-A9ED-CD0BFA84F673}"/>
                  </a:ext>
                </a:extLst>
              </p:cNvPr>
              <p:cNvSpPr/>
              <p:nvPr/>
            </p:nvSpPr>
            <p:spPr>
              <a:xfrm>
                <a:off x="181926" y="341694"/>
                <a:ext cx="5039969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1" cap="none" spc="0" dirty="0">
                    <a:ln w="0"/>
                    <a:solidFill>
                      <a:srgbClr val="3333CC"/>
                    </a:solidFill>
                    <a:effectLst>
                      <a:reflection blurRad="6350" stA="53000" endA="300" endPos="35500" dir="5400000" sy="-90000" algn="bl" rotWithShape="0"/>
                    </a:effectLst>
                  </a:rPr>
                  <a:t>We are NOT Iron Man…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B2F4A4-5623-E81A-63CE-6EA5E12257EE}"/>
                  </a:ext>
                </a:extLst>
              </p:cNvPr>
              <p:cNvSpPr txBox="1"/>
              <p:nvPr/>
            </p:nvSpPr>
            <p:spPr>
              <a:xfrm>
                <a:off x="648928" y="933532"/>
                <a:ext cx="44540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cap="none" spc="0" dirty="0">
                    <a:ln w="0"/>
                    <a:solidFill>
                      <a:srgbClr val="3333CC"/>
                    </a:solidFill>
                    <a:effectLst>
                      <a:reflection blurRad="6350" stA="53000" endA="300" endPos="35500" dir="5400000" sy="-90000" algn="bl" rotWithShape="0"/>
                    </a:effectLst>
                  </a:rPr>
                  <a:t>to solve universe problems in </a:t>
                </a:r>
              </a:p>
              <a:p>
                <a:pPr algn="ctr"/>
                <a:r>
                  <a:rPr lang="en-US" sz="2400" b="1" i="1" cap="none" spc="0" dirty="0">
                    <a:ln w="0"/>
                    <a:solidFill>
                      <a:srgbClr val="3333CC"/>
                    </a:solidFill>
                    <a:effectLst>
                      <a:reflection blurRad="6350" stA="53000" endA="300" endPos="35500" dir="5400000" sy="-90000" algn="bl" rotWithShape="0"/>
                    </a:effectLst>
                  </a:rPr>
                  <a:t>a snap of the finger…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30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Solutions word Stock Photos, Royalty Free Solutions word Images |  Depositphotos">
            <a:extLst>
              <a:ext uri="{FF2B5EF4-FFF2-40B4-BE49-F238E27FC236}">
                <a16:creationId xmlns:a16="http://schemas.microsoft.com/office/drawing/2014/main" id="{DD9C622F-503A-7E2C-53B5-10259106AA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433916"/>
            <a:ext cx="324295" cy="32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D53BAF3A-14BB-C2F9-5DCC-DE4516196AFA}"/>
              </a:ext>
            </a:extLst>
          </p:cNvPr>
          <p:cNvSpPr txBox="1">
            <a:spLocks/>
          </p:cNvSpPr>
          <p:nvPr/>
        </p:nvSpPr>
        <p:spPr>
          <a:xfrm>
            <a:off x="335385" y="530942"/>
            <a:ext cx="11029616" cy="575414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i="1" cap="none" dirty="0">
                <a:solidFill>
                  <a:srgbClr val="3333CC"/>
                </a:solidFill>
              </a:rPr>
              <a:t>Car Jacking &amp; Road Violence</a:t>
            </a:r>
          </a:p>
        </p:txBody>
      </p:sp>
      <p:pic>
        <p:nvPicPr>
          <p:cNvPr id="7" name="Picture 6" descr="A collage of a person in a car&#10;&#10;AI-generated content may be incorrect.">
            <a:extLst>
              <a:ext uri="{FF2B5EF4-FFF2-40B4-BE49-F238E27FC236}">
                <a16:creationId xmlns:a16="http://schemas.microsoft.com/office/drawing/2014/main" id="{1E8D0D4D-43C9-5142-9B3B-65805D9E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4" b="34865"/>
          <a:stretch/>
        </p:blipFill>
        <p:spPr>
          <a:xfrm>
            <a:off x="335384" y="1641988"/>
            <a:ext cx="5660769" cy="3588455"/>
          </a:xfrm>
          <a:prstGeom prst="rect">
            <a:avLst/>
          </a:prstGeom>
          <a:noFill/>
        </p:spPr>
      </p:pic>
      <p:pic>
        <p:nvPicPr>
          <p:cNvPr id="9" name="Content Placeholder 5" descr="A collage of two people in a car&#10;&#10;AI-generated content may be incorrect.">
            <a:extLst>
              <a:ext uri="{FF2B5EF4-FFF2-40B4-BE49-F238E27FC236}">
                <a16:creationId xmlns:a16="http://schemas.microsoft.com/office/drawing/2014/main" id="{3F6BBF66-6D86-74A6-0417-4D7729EEBC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900"/>
          <a:stretch/>
        </p:blipFill>
        <p:spPr>
          <a:xfrm>
            <a:off x="6017590" y="1575732"/>
            <a:ext cx="5490658" cy="36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EF4046-6582-090E-2883-0EC34FA8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 fontScale="90000"/>
          </a:bodyPr>
          <a:lstStyle/>
          <a:p>
            <a:r>
              <a:rPr lang="en-US" i="1" cap="none" dirty="0"/>
              <a:t>So, we built…  </a:t>
            </a:r>
            <a:br>
              <a:rPr lang="en-US" i="1" cap="none" dirty="0"/>
            </a:br>
            <a:r>
              <a:rPr lang="en-US" i="1" cap="none" dirty="0"/>
              <a:t>		“ car </a:t>
            </a:r>
            <a:r>
              <a:rPr lang="en-US" sz="4000" b="1" i="1" cap="none" dirty="0"/>
              <a:t>J</a:t>
            </a:r>
            <a:r>
              <a:rPr lang="en-US" i="1" cap="none" dirty="0"/>
              <a:t>acking </a:t>
            </a:r>
            <a:r>
              <a:rPr lang="en-US" sz="4000" b="1" i="1" cap="none" dirty="0"/>
              <a:t>A</a:t>
            </a:r>
            <a:r>
              <a:rPr lang="en-US" i="1" cap="none" dirty="0"/>
              <a:t>nd </a:t>
            </a:r>
            <a:r>
              <a:rPr lang="en-US" sz="4000" b="1" i="1" cap="none" dirty="0"/>
              <a:t>R</a:t>
            </a:r>
            <a:r>
              <a:rPr lang="en-US" i="1" cap="none" dirty="0"/>
              <a:t>oad </a:t>
            </a:r>
            <a:r>
              <a:rPr lang="en-US" sz="4000" b="1" i="1" cap="none" dirty="0"/>
              <a:t>V</a:t>
            </a:r>
            <a:r>
              <a:rPr lang="en-US" i="1" cap="none" dirty="0"/>
              <a:t>iolence </a:t>
            </a:r>
            <a:r>
              <a:rPr lang="en-US" sz="4000" b="1" i="1" cap="none" dirty="0"/>
              <a:t>I</a:t>
            </a:r>
            <a:r>
              <a:rPr lang="en-US" i="1" cap="none" dirty="0"/>
              <a:t>nformation </a:t>
            </a:r>
            <a:r>
              <a:rPr lang="en-US" sz="4000" b="1" i="1" cap="none" dirty="0"/>
              <a:t>S</a:t>
            </a:r>
            <a:r>
              <a:rPr lang="en-US" i="1" cap="none" dirty="0"/>
              <a:t>ystem ”  version </a:t>
            </a:r>
            <a:r>
              <a:rPr lang="en-US" sz="3600" b="1" i="1" cap="none" dirty="0"/>
              <a:t>0.001</a:t>
            </a:r>
            <a:endParaRPr lang="en-US" b="1" i="1" cap="none" dirty="0"/>
          </a:p>
        </p:txBody>
      </p:sp>
      <p:pic>
        <p:nvPicPr>
          <p:cNvPr id="11" name="Picture 10" descr="A black car on a road&#10;&#10;Description automatically generated">
            <a:extLst>
              <a:ext uri="{FF2B5EF4-FFF2-40B4-BE49-F238E27FC236}">
                <a16:creationId xmlns:a16="http://schemas.microsoft.com/office/drawing/2014/main" id="{D19CC01A-AB2A-FA92-3304-E68530992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13" b="30534"/>
          <a:stretch/>
        </p:blipFill>
        <p:spPr>
          <a:xfrm>
            <a:off x="446681" y="1885526"/>
            <a:ext cx="11298637" cy="4485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747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6057-BDB5-1513-3408-BFB2B9BF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0E08B2-ADDE-8CEA-2F2F-F8DBA5E6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48" y="620713"/>
            <a:ext cx="9792103" cy="6169025"/>
          </a:xfrm>
          <a:prstGeom prst="rect">
            <a:avLst/>
          </a:prstGeom>
          <a:noFill/>
        </p:spPr>
      </p:pic>
      <p:sp>
        <p:nvSpPr>
          <p:cNvPr id="3" name="AutoShape 4" descr="Solutions word Stock Photos, Royalty Free Solutions word Images |  Depositphotos">
            <a:extLst>
              <a:ext uri="{FF2B5EF4-FFF2-40B4-BE49-F238E27FC236}">
                <a16:creationId xmlns:a16="http://schemas.microsoft.com/office/drawing/2014/main" id="{FEFDC0FD-7598-861F-D931-6B67449F9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1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8BD79-4E8E-71DA-9C78-4688CCC6B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7052EC4-354D-2B30-6F7F-AB530B364C79}"/>
              </a:ext>
            </a:extLst>
          </p:cNvPr>
          <p:cNvSpPr txBox="1">
            <a:spLocks/>
          </p:cNvSpPr>
          <p:nvPr/>
        </p:nvSpPr>
        <p:spPr>
          <a:xfrm>
            <a:off x="335385" y="530942"/>
            <a:ext cx="11029616" cy="575414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i="1" cap="none" dirty="0">
                <a:solidFill>
                  <a:srgbClr val="3333CC"/>
                </a:solidFill>
              </a:rPr>
              <a:t>High Level Architecture of JARVIS – 0.001</a:t>
            </a:r>
          </a:p>
        </p:txBody>
      </p:sp>
      <p:pic>
        <p:nvPicPr>
          <p:cNvPr id="2" name="Picture 1" descr="Car Hijack Stock Illustrations – 135 Car Hijack Stock Illustrations,  Vectors &amp; Clipart - Dreamstime">
            <a:extLst>
              <a:ext uri="{FF2B5EF4-FFF2-40B4-BE49-F238E27FC236}">
                <a16:creationId xmlns:a16="http://schemas.microsoft.com/office/drawing/2014/main" id="{14563EA3-6DB2-AF09-9A09-920289456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8" b="15819"/>
          <a:stretch/>
        </p:blipFill>
        <p:spPr>
          <a:xfrm>
            <a:off x="700669" y="2324076"/>
            <a:ext cx="2403368" cy="2161493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Cube 3">
            <a:extLst>
              <a:ext uri="{FF2B5EF4-FFF2-40B4-BE49-F238E27FC236}">
                <a16:creationId xmlns:a16="http://schemas.microsoft.com/office/drawing/2014/main" id="{9597246E-142C-746D-CE7A-FE0B2703C554}"/>
              </a:ext>
            </a:extLst>
          </p:cNvPr>
          <p:cNvSpPr/>
          <p:nvPr/>
        </p:nvSpPr>
        <p:spPr>
          <a:xfrm>
            <a:off x="4302759" y="2460083"/>
            <a:ext cx="2062975" cy="170056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3333CC"/>
                </a:solidFill>
              </a:rPr>
              <a:t>VOSK</a:t>
            </a:r>
          </a:p>
          <a:p>
            <a:pPr algn="ctr"/>
            <a:r>
              <a:rPr lang="en-US" sz="2000" b="1" dirty="0">
                <a:solidFill>
                  <a:srgbClr val="3333CC"/>
                </a:solidFill>
              </a:rPr>
              <a:t>model</a:t>
            </a:r>
          </a:p>
        </p:txBody>
      </p:sp>
      <p:pic>
        <p:nvPicPr>
          <p:cNvPr id="5" name="Graphic 4" descr="Voice with solid fill">
            <a:extLst>
              <a:ext uri="{FF2B5EF4-FFF2-40B4-BE49-F238E27FC236}">
                <a16:creationId xmlns:a16="http://schemas.microsoft.com/office/drawing/2014/main" id="{6EECA470-A3D7-E984-1228-82D2E196B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410" y="2850995"/>
            <a:ext cx="914400" cy="914400"/>
          </a:xfrm>
          <a:prstGeom prst="rect">
            <a:avLst/>
          </a:prstGeom>
        </p:spPr>
      </p:pic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0F376773-4C95-8073-4486-F1927DEB5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0897" y="2293435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6A48ED-BB83-9C35-3A4E-DA98739026BD}"/>
              </a:ext>
            </a:extLst>
          </p:cNvPr>
          <p:cNvCxnSpPr/>
          <p:nvPr/>
        </p:nvCxnSpPr>
        <p:spPr>
          <a:xfrm flipV="1">
            <a:off x="6252116" y="3254299"/>
            <a:ext cx="1298003" cy="557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dfdfd">
            <a:extLst>
              <a:ext uri="{FF2B5EF4-FFF2-40B4-BE49-F238E27FC236}">
                <a16:creationId xmlns:a16="http://schemas.microsoft.com/office/drawing/2014/main" id="{AF1C85DF-9A02-D9C3-9D78-F1877A147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3139" y="2408431"/>
            <a:ext cx="1815790" cy="18064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74289F-DA22-EE5D-C8E3-DBBA7A1D7017}"/>
              </a:ext>
            </a:extLst>
          </p:cNvPr>
          <p:cNvCxnSpPr>
            <a:cxnSpLocks/>
          </p:cNvCxnSpPr>
          <p:nvPr/>
        </p:nvCxnSpPr>
        <p:spPr>
          <a:xfrm>
            <a:off x="8649627" y="4217020"/>
            <a:ext cx="15613" cy="67279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7FC0E9-B8D3-A003-229D-3D4AE8D152A6}"/>
              </a:ext>
            </a:extLst>
          </p:cNvPr>
          <p:cNvCxnSpPr>
            <a:cxnSpLocks/>
          </p:cNvCxnSpPr>
          <p:nvPr/>
        </p:nvCxnSpPr>
        <p:spPr>
          <a:xfrm>
            <a:off x="9573364" y="3246959"/>
            <a:ext cx="907712" cy="37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Siren with solid fill">
            <a:extLst>
              <a:ext uri="{FF2B5EF4-FFF2-40B4-BE49-F238E27FC236}">
                <a16:creationId xmlns:a16="http://schemas.microsoft.com/office/drawing/2014/main" id="{FA736677-3F25-D53E-8727-AC43669C13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70995" y="2655849"/>
            <a:ext cx="914400" cy="914400"/>
          </a:xfrm>
          <a:prstGeom prst="rect">
            <a:avLst/>
          </a:prstGeom>
        </p:spPr>
      </p:pic>
      <p:pic>
        <p:nvPicPr>
          <p:cNvPr id="14" name="Graphic 13" descr="Polaroid Pictures with solid fill">
            <a:extLst>
              <a:ext uri="{FF2B5EF4-FFF2-40B4-BE49-F238E27FC236}">
                <a16:creationId xmlns:a16="http://schemas.microsoft.com/office/drawing/2014/main" id="{3903D8AB-D1C4-00A9-CFD4-BEE894986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50044" y="505336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FAF714-5F16-C82E-DB36-665EFD60E247}"/>
              </a:ext>
            </a:extLst>
          </p:cNvPr>
          <p:cNvSpPr txBox="1"/>
          <p:nvPr/>
        </p:nvSpPr>
        <p:spPr>
          <a:xfrm>
            <a:off x="7743283" y="1926684"/>
            <a:ext cx="18155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rgbClr val="3333CC"/>
                </a:solidFill>
              </a:rPr>
              <a:t>SVM </a:t>
            </a:r>
          </a:p>
          <a:p>
            <a:pPr algn="ctr"/>
            <a:r>
              <a:rPr lang="en-US" sz="1400" b="1" dirty="0">
                <a:solidFill>
                  <a:srgbClr val="3333CC"/>
                </a:solidFill>
              </a:rPr>
              <a:t>Prediction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8E37E0-E1AF-F36C-1A0A-50F88EC72151}"/>
              </a:ext>
            </a:extLst>
          </p:cNvPr>
          <p:cNvSpPr txBox="1"/>
          <p:nvPr/>
        </p:nvSpPr>
        <p:spPr>
          <a:xfrm>
            <a:off x="10112917" y="3562196"/>
            <a:ext cx="18155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rgbClr val="3333CC"/>
                </a:solidFill>
              </a:rPr>
              <a:t>Emergency Call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48502-E020-5419-A661-B283194617DF}"/>
              </a:ext>
            </a:extLst>
          </p:cNvPr>
          <p:cNvSpPr txBox="1"/>
          <p:nvPr/>
        </p:nvSpPr>
        <p:spPr>
          <a:xfrm>
            <a:off x="9569108" y="2953834"/>
            <a:ext cx="95504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Violent </a:t>
            </a:r>
          </a:p>
          <a:p>
            <a:endParaRPr lang="en-US" sz="1100" dirty="0"/>
          </a:p>
          <a:p>
            <a:r>
              <a:rPr lang="en-US" sz="1100" dirty="0"/>
              <a:t>Threatening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7DE511-2EB3-456E-1369-90D3B755F01A}"/>
              </a:ext>
            </a:extLst>
          </p:cNvPr>
          <p:cNvSpPr txBox="1"/>
          <p:nvPr/>
        </p:nvSpPr>
        <p:spPr>
          <a:xfrm>
            <a:off x="8704888" y="4357029"/>
            <a:ext cx="9550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Normal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8D113-F688-CEFE-34E7-8D9D107D9BB9}"/>
              </a:ext>
            </a:extLst>
          </p:cNvPr>
          <p:cNvSpPr txBox="1"/>
          <p:nvPr/>
        </p:nvSpPr>
        <p:spPr>
          <a:xfrm>
            <a:off x="9155770" y="5355684"/>
            <a:ext cx="10349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rgbClr val="3333CC"/>
                </a:solidFill>
              </a:rPr>
              <a:t>No Action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B2A35D-F1BA-52C1-8D52-6D21746A66F5}"/>
              </a:ext>
            </a:extLst>
          </p:cNvPr>
          <p:cNvSpPr txBox="1"/>
          <p:nvPr/>
        </p:nvSpPr>
        <p:spPr>
          <a:xfrm>
            <a:off x="3212912" y="3715834"/>
            <a:ext cx="9550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Audio Input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1DD6EA-517C-72E9-3FD1-B66BD187B7FC}"/>
              </a:ext>
            </a:extLst>
          </p:cNvPr>
          <p:cNvSpPr txBox="1"/>
          <p:nvPr/>
        </p:nvSpPr>
        <p:spPr>
          <a:xfrm>
            <a:off x="6586156" y="3418468"/>
            <a:ext cx="9550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Text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3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54586-961C-D8FC-7495-E22A140A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– Demo Project">
            <a:extLst>
              <a:ext uri="{FF2B5EF4-FFF2-40B4-BE49-F238E27FC236}">
                <a16:creationId xmlns:a16="http://schemas.microsoft.com/office/drawing/2014/main" id="{F97C9601-7967-A04C-8B2A-CB476C4B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0699" y="1572586"/>
            <a:ext cx="9770602" cy="371282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264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0221C-69A5-912F-0944-84525CD2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37" y="976745"/>
            <a:ext cx="10724449" cy="49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020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18544</TotalTime>
  <Words>103</Words>
  <Application>Microsoft Office PowerPoint</Application>
  <PresentationFormat>Widescreen</PresentationFormat>
  <Paragraphs>42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Custom</vt:lpstr>
      <vt:lpstr>“ c JARVIS” </vt:lpstr>
      <vt:lpstr>PowerPoint Presentation</vt:lpstr>
      <vt:lpstr>PowerPoint Presentation</vt:lpstr>
      <vt:lpstr>PowerPoint Presentation</vt:lpstr>
      <vt:lpstr>So, we built…     “ car Jacking And Road Violence Information System ”  version 0.001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welcome…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 * * * * * * ” </dc:title>
  <dc:creator>Kandasamy, Sakthiraj</dc:creator>
  <cp:lastModifiedBy>Kandasamy, Sakthiraj</cp:lastModifiedBy>
  <cp:revision>3</cp:revision>
  <dcterms:created xsi:type="dcterms:W3CDTF">2024-06-08T20:58:40Z</dcterms:created>
  <dcterms:modified xsi:type="dcterms:W3CDTF">2025-02-22T19:33:02Z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